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43"/>
  </p:normalViewPr>
  <p:slideViewPr>
    <p:cSldViewPr snapToGrid="0" snapToObjects="1">
      <p:cViewPr varScale="1">
        <p:scale>
          <a:sx n="150" d="100"/>
          <a:sy n="150" d="100"/>
        </p:scale>
        <p:origin x="176" y="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2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4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6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5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5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6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ADD20-946A-6C48-A671-4ADE18B21B31}" type="datetimeFigureOut">
              <a:rPr lang="en-US" smtClean="0"/>
              <a:t>5/10/18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297E-4482-5040-80DC-CD9DEF5AB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1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24934" y="4656667"/>
            <a:ext cx="8094133" cy="0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439" y="1588918"/>
            <a:ext cx="5359122" cy="145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579822" y="4644148"/>
            <a:ext cx="6056178" cy="20985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2" y="4368981"/>
            <a:ext cx="2023055" cy="55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96756" y="4620957"/>
            <a:ext cx="6073111" cy="29451"/>
          </a:xfrm>
          <a:prstGeom prst="line">
            <a:avLst/>
          </a:prstGeom>
          <a:ln>
            <a:solidFill>
              <a:srgbClr val="FFC01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76" y="4390632"/>
            <a:ext cx="1939656" cy="49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Wayne State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Click</dc:creator>
  <cp:lastModifiedBy>Michelle Anne Strunge</cp:lastModifiedBy>
  <cp:revision>6</cp:revision>
  <dcterms:created xsi:type="dcterms:W3CDTF">2016-05-23T15:07:01Z</dcterms:created>
  <dcterms:modified xsi:type="dcterms:W3CDTF">2018-05-10T13:50:37Z</dcterms:modified>
</cp:coreProperties>
</file>